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bold.fntdata"/><Relationship Id="rId10" Type="http://schemas.openxmlformats.org/officeDocument/2006/relationships/font" Target="fonts/Raleway-regular.fntdata"/><Relationship Id="rId13" Type="http://schemas.openxmlformats.org/officeDocument/2006/relationships/font" Target="fonts/Raleway-boldItalic.fntdata"/><Relationship Id="rId12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ad5c31d27_0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ad5c31d2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bad5c31d27_0_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bad5c31d2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https://miro.com/app/board/o9J_lWNqn9I=/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5938246" y="2533163"/>
            <a:ext cx="7218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659861" y="2533163"/>
            <a:ext cx="7218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" y="2533163"/>
            <a:ext cx="7218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1425" y="2533163"/>
            <a:ext cx="52167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 background">
  <p:cSld name="BLANK_1">
    <p:bg>
      <p:bgPr>
        <a:solidFill>
          <a:schemeClr val="accen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1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4000" cy="399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3"/>
          <p:cNvSpPr/>
          <p:nvPr/>
        </p:nvSpPr>
        <p:spPr>
          <a:xfrm>
            <a:off x="3047704" y="3992850"/>
            <a:ext cx="3047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6096271" y="3992850"/>
            <a:ext cx="3047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" y="3992850"/>
            <a:ext cx="3047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" type="body"/>
          </p:nvPr>
        </p:nvSpPr>
        <p:spPr>
          <a:xfrm>
            <a:off x="1710425" y="2161800"/>
            <a:ext cx="57237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Char char="▷"/>
              <a:defRPr i="1"/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/>
        </p:txBody>
      </p:sp>
      <p:sp>
        <p:nvSpPr>
          <p:cNvPr id="25" name="Google Shape;25;p4"/>
          <p:cNvSpPr txBox="1"/>
          <p:nvPr/>
        </p:nvSpPr>
        <p:spPr>
          <a:xfrm>
            <a:off x="3593400" y="118141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</a:rPr>
              <a:t>“</a:t>
            </a:r>
            <a:endParaRPr b="1" sz="9600">
              <a:solidFill>
                <a:schemeClr val="accent6"/>
              </a:solidFill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5723283" y="1599675"/>
            <a:ext cx="17103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7434177" y="1599675"/>
            <a:ext cx="17103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0" y="1599675"/>
            <a:ext cx="17103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1710425" y="1599675"/>
            <a:ext cx="17103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" name="Google Shape;34;p5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" type="body"/>
          </p:nvPr>
        </p:nvSpPr>
        <p:spPr>
          <a:xfrm>
            <a:off x="893625" y="1200150"/>
            <a:ext cx="3136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6" name="Google Shape;46;p6"/>
          <p:cNvSpPr txBox="1"/>
          <p:nvPr>
            <p:ph idx="2" type="body"/>
          </p:nvPr>
        </p:nvSpPr>
        <p:spPr>
          <a:xfrm>
            <a:off x="4219456" y="1200150"/>
            <a:ext cx="3136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7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893700" y="1200150"/>
            <a:ext cx="2371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5" name="Google Shape;55;p7"/>
          <p:cNvSpPr txBox="1"/>
          <p:nvPr>
            <p:ph idx="2" type="body"/>
          </p:nvPr>
        </p:nvSpPr>
        <p:spPr>
          <a:xfrm>
            <a:off x="3386404" y="1200150"/>
            <a:ext cx="2371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6" name="Google Shape;56;p7"/>
          <p:cNvSpPr txBox="1"/>
          <p:nvPr>
            <p:ph idx="3" type="body"/>
          </p:nvPr>
        </p:nvSpPr>
        <p:spPr>
          <a:xfrm>
            <a:off x="5879107" y="1200150"/>
            <a:ext cx="2371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8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8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9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893700" y="4649963"/>
            <a:ext cx="6462600" cy="35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71" name="Google Shape;71;p9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0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0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Bringing the world’s creators together.</a:t>
            </a:r>
            <a:endParaRPr/>
          </a:p>
        </p:txBody>
      </p:sp>
      <p:pic>
        <p:nvPicPr>
          <p:cNvPr id="89" name="Google Shape;89;p12"/>
          <p:cNvPicPr preferRelativeResize="0"/>
          <p:nvPr/>
        </p:nvPicPr>
        <p:blipFill rotWithShape="1">
          <a:blip r:embed="rId3">
            <a:alphaModFix/>
          </a:blip>
          <a:srcRect b="21734" l="0" r="0" t="0"/>
          <a:stretch/>
        </p:blipFill>
        <p:spPr>
          <a:xfrm>
            <a:off x="444925" y="538400"/>
            <a:ext cx="6606075" cy="17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650175" y="441988"/>
            <a:ext cx="7628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problem:</a:t>
            </a:r>
            <a:endParaRPr/>
          </a:p>
        </p:txBody>
      </p:sp>
      <p:sp>
        <p:nvSpPr>
          <p:cNvPr id="95" name="Google Shape;95;p13"/>
          <p:cNvSpPr txBox="1"/>
          <p:nvPr/>
        </p:nvSpPr>
        <p:spPr>
          <a:xfrm>
            <a:off x="583750" y="1516001"/>
            <a:ext cx="3576300" cy="23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Small business owners have a hard time finding a physical space to work in or to sell their products in. These spaces are often too: expensive, large, or difficult to navigate as a single leasor. 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6" name="Google Shape;96;p13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7100" y="810588"/>
            <a:ext cx="3693789" cy="3100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/>
          <p:nvPr>
            <p:ph type="title"/>
          </p:nvPr>
        </p:nvSpPr>
        <p:spPr>
          <a:xfrm>
            <a:off x="605900" y="441963"/>
            <a:ext cx="76281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solution:</a:t>
            </a:r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502575" y="1508651"/>
            <a:ext cx="3576300" cy="23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Bring creators together under one roof to lease together, complement each other’s products (synergize), and build a creative community.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4" name="Google Shape;104;p14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2400" y="1021675"/>
            <a:ext cx="4061283" cy="3100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/>
          <p:nvPr>
            <p:ph type="title"/>
          </p:nvPr>
        </p:nvSpPr>
        <p:spPr>
          <a:xfrm>
            <a:off x="604375" y="4345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tasks:</a:t>
            </a:r>
            <a:endParaRPr/>
          </a:p>
        </p:txBody>
      </p:sp>
      <p:sp>
        <p:nvSpPr>
          <p:cNvPr id="111" name="Google Shape;111;p15"/>
          <p:cNvSpPr txBox="1"/>
          <p:nvPr>
            <p:ph idx="1" type="body"/>
          </p:nvPr>
        </p:nvSpPr>
        <p:spPr>
          <a:xfrm>
            <a:off x="700825" y="1600200"/>
            <a:ext cx="2371200" cy="13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Simple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Find an affordable place to rent with another small creative businesses.</a:t>
            </a:r>
            <a:endParaRPr/>
          </a:p>
        </p:txBody>
      </p:sp>
      <p:sp>
        <p:nvSpPr>
          <p:cNvPr id="112" name="Google Shape;112;p15"/>
          <p:cNvSpPr txBox="1"/>
          <p:nvPr>
            <p:ph idx="2" type="body"/>
          </p:nvPr>
        </p:nvSpPr>
        <p:spPr>
          <a:xfrm>
            <a:off x="3386401" y="1600200"/>
            <a:ext cx="2371200" cy="13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Moderate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Compare different leasing options to determine what space is best for you and your fellow creators together.</a:t>
            </a:r>
            <a:endParaRPr/>
          </a:p>
        </p:txBody>
      </p:sp>
      <p:sp>
        <p:nvSpPr>
          <p:cNvPr id="113" name="Google Shape;113;p15"/>
          <p:cNvSpPr txBox="1"/>
          <p:nvPr>
            <p:ph idx="3" type="body"/>
          </p:nvPr>
        </p:nvSpPr>
        <p:spPr>
          <a:xfrm>
            <a:off x="6256827" y="1600200"/>
            <a:ext cx="2371200" cy="13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Complex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Navigate and finalize a leasing agreement along with the other creators sharing your space.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>
            <p:ph type="title"/>
          </p:nvPr>
        </p:nvSpPr>
        <p:spPr>
          <a:xfrm>
            <a:off x="450925" y="4345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Storyboards</a:t>
            </a:r>
            <a:endParaRPr/>
          </a:p>
        </p:txBody>
      </p:sp>
      <p:sp>
        <p:nvSpPr>
          <p:cNvPr id="120" name="Google Shape;120;p16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902" y="2152452"/>
            <a:ext cx="3105701" cy="247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2350" y="134351"/>
            <a:ext cx="2607150" cy="2392717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 txBox="1"/>
          <p:nvPr/>
        </p:nvSpPr>
        <p:spPr>
          <a:xfrm>
            <a:off x="841000" y="1340725"/>
            <a:ext cx="232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569000" y="1242175"/>
            <a:ext cx="20070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sampling of scenes: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5" name="Google Shape;12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21575" y="2612412"/>
            <a:ext cx="2607151" cy="2299522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 txBox="1"/>
          <p:nvPr/>
        </p:nvSpPr>
        <p:spPr>
          <a:xfrm>
            <a:off x="101200" y="4624200"/>
            <a:ext cx="45774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Full story board: https://miro.com/app/board/o9J_lWNqn9I=/</a:t>
            </a:r>
            <a:endParaRPr sz="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